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317" r:id="rId2"/>
  </p:sldIdLst>
  <p:sldSz cx="10691813" cy="1511935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76" autoAdjust="0"/>
    <p:restoredTop sz="94660"/>
  </p:normalViewPr>
  <p:slideViewPr>
    <p:cSldViewPr snapToGrid="0">
      <p:cViewPr>
        <p:scale>
          <a:sx n="40" d="100"/>
          <a:sy n="40" d="100"/>
        </p:scale>
        <p:origin x="-1915" y="-29"/>
      </p:cViewPr>
      <p:guideLst>
        <p:guide orient="horz" pos="4762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CDE53-ADBE-42C4-B879-3381B7941A16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6F2A-FADF-4415-B7B3-804C6DC7FC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85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CDE53-ADBE-42C4-B879-3381B7941A16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6F2A-FADF-4415-B7B3-804C6DC7FC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60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CDE53-ADBE-42C4-B879-3381B7941A16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6F2A-FADF-4415-B7B3-804C6DC7FC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221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CDE53-ADBE-42C4-B879-3381B7941A16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6F2A-FADF-4415-B7B3-804C6DC7FC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249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CDE53-ADBE-42C4-B879-3381B7941A16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6F2A-FADF-4415-B7B3-804C6DC7FC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122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CDE53-ADBE-42C4-B879-3381B7941A16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6F2A-FADF-4415-B7B3-804C6DC7FC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281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CDE53-ADBE-42C4-B879-3381B7941A16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6F2A-FADF-4415-B7B3-804C6DC7FC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627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CDE53-ADBE-42C4-B879-3381B7941A16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6F2A-FADF-4415-B7B3-804C6DC7FC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091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CDE53-ADBE-42C4-B879-3381B7941A16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6F2A-FADF-4415-B7B3-804C6DC7FC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002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CDE53-ADBE-42C4-B879-3381B7941A16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6F2A-FADF-4415-B7B3-804C6DC7FC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769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CDE53-ADBE-42C4-B879-3381B7941A16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6F2A-FADF-4415-B7B3-804C6DC7FC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004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CDE53-ADBE-42C4-B879-3381B7941A16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16F2A-FADF-4415-B7B3-804C6DC7FC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05564" y="3464607"/>
            <a:ext cx="56410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докладе будут проанализированы современные подходы к изучению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внутренних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предпосылок совладания с трудными ситуациями.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 представлена новая модель, которая описывает психологические факторы, определяющие направленность усилий человека в трудных ситуациях. Модель основана на предположении о направленности усилий субъекта в трудных ситуациях: 1) на сближение (взаимодействие) с трудностью или 2) уход от нее. К первому типу направленности относятся стремление к трудностям, ориентация на высокую трудоемкость, ориентации на препятствия, возможности, сигналы угрозы. Со вторым типом отношения связаны: избегание, бездействие, беспечность.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модели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разработана методика «Типы ориентаций в трудных ситуациях».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50426" y="1267510"/>
            <a:ext cx="83920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 под руководством профессора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Эльяра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Эльдаровича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Гасанов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87653" y="2472808"/>
            <a:ext cx="19810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Е.В. Битюцкая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57154" y="2411253"/>
            <a:ext cx="57379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Типы ориентаций в трудных ситуациях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926" y="3629025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720926" y="9516018"/>
            <a:ext cx="772573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Екатерина Владиславовна Битюцкая – кандидат психологических наук, доцент факультета психологии МГУ имени М.В. Ломоносова.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Научные интересы: психология совладания с трудными жизненными ситуациями, психология мотивации и эмоций, психология личности, психодиагностические методики.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74700" y="11716088"/>
            <a:ext cx="5343525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14 ноября 2018, 15.00 ч.</a:t>
            </a:r>
            <a:endParaRPr lang="ru-RU" sz="2200" b="1" dirty="0">
              <a:solidFill>
                <a:srgbClr val="C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здание МГУ, аудитория </a:t>
            </a:r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1225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5198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5746</TotalTime>
  <Words>82</Words>
  <Application>Microsoft Office PowerPoint</Application>
  <PresentationFormat>Произвольный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Константин</dc:creator>
  <cp:lastModifiedBy>Ekaterina</cp:lastModifiedBy>
  <cp:revision>102</cp:revision>
  <cp:lastPrinted>2017-03-10T14:39:26Z</cp:lastPrinted>
  <dcterms:created xsi:type="dcterms:W3CDTF">2017-02-28T17:16:45Z</dcterms:created>
  <dcterms:modified xsi:type="dcterms:W3CDTF">2018-10-31T13:48:23Z</dcterms:modified>
</cp:coreProperties>
</file>